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2" r:id="rId8"/>
    <p:sldId id="260" r:id="rId9"/>
    <p:sldId id="270" r:id="rId10"/>
    <p:sldId id="261" r:id="rId11"/>
    <p:sldId id="262" r:id="rId12"/>
    <p:sldId id="268" r:id="rId13"/>
    <p:sldId id="266" r:id="rId14"/>
    <p:sldId id="271" r:id="rId15"/>
    <p:sldId id="269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na" initials="I" lastIdx="1" clrIdx="0">
    <p:extLst>
      <p:ext uri="{19B8F6BF-5375-455C-9EA6-DF929625EA0E}">
        <p15:presenceInfo xmlns:p15="http://schemas.microsoft.com/office/powerpoint/2012/main" userId="I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DE3"/>
    <a:srgbClr val="191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6" d="100"/>
          <a:sy n="56" d="100"/>
        </p:scale>
        <p:origin x="6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EFC42-80BF-4875-81B0-0FBF91BA7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Природа </a:t>
            </a:r>
            <a:r>
              <a:rPr lang="ru-RU" dirty="0" err="1"/>
              <a:t>канады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34D003-2EF4-482F-8F16-E4B5DC8B2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932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1A1A5-AB91-4ADE-838E-0CFF1981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91319"/>
            <a:ext cx="9601200" cy="1446663"/>
          </a:xfrm>
        </p:spPr>
        <p:txBody>
          <a:bodyPr>
            <a:normAutofit/>
          </a:bodyPr>
          <a:lstStyle/>
          <a:p>
            <a:r>
              <a:rPr lang="ru-RU" sz="2800" dirty="0"/>
              <a:t>Пятнистое озеро </a:t>
            </a:r>
            <a:r>
              <a:rPr lang="ru-RU" sz="2800" dirty="0" err="1"/>
              <a:t>Клилук</a:t>
            </a:r>
            <a:br>
              <a:rPr lang="ru-RU" sz="2400" dirty="0"/>
            </a:br>
            <a:r>
              <a:rPr lang="ru-RU" sz="2000" dirty="0"/>
              <a:t>Солёное минеральное озеро. Летом большая часть воды в озере испаряется, и на озере остаются большие пятна воды разнообразных цветов</a:t>
            </a:r>
            <a:br>
              <a:rPr lang="ru-RU" sz="2000" dirty="0"/>
            </a:b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260421-A4C1-40BB-A351-93FCE6C4B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397" y="1553381"/>
            <a:ext cx="8561205" cy="4813300"/>
          </a:xfrm>
        </p:spPr>
      </p:pic>
    </p:spTree>
    <p:extLst>
      <p:ext uri="{BB962C8B-B14F-4D97-AF65-F5344CB8AC3E}">
        <p14:creationId xmlns:p14="http://schemas.microsoft.com/office/powerpoint/2010/main" val="189988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D3F4-558B-4B14-8364-9A4F14B7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549B90-4EB5-455C-9012-AEFB4F8BA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53393"/>
            <a:ext cx="10486263" cy="6551213"/>
          </a:xfrm>
        </p:spPr>
      </p:pic>
    </p:spTree>
    <p:extLst>
      <p:ext uri="{BB962C8B-B14F-4D97-AF65-F5344CB8AC3E}">
        <p14:creationId xmlns:p14="http://schemas.microsoft.com/office/powerpoint/2010/main" val="290143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95558-EA3B-4A3D-B9DE-D24B83C6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7745"/>
            <a:ext cx="9601200" cy="1733955"/>
          </a:xfrm>
        </p:spPr>
        <p:txBody>
          <a:bodyPr>
            <a:normAutofit/>
          </a:bodyPr>
          <a:lstStyle/>
          <a:p>
            <a:r>
              <a:rPr lang="ru-RU" sz="2800" dirty="0"/>
              <a:t>Озеро </a:t>
            </a:r>
            <a:r>
              <a:rPr lang="ru-RU" sz="2800" dirty="0" err="1"/>
              <a:t>Морейн</a:t>
            </a:r>
            <a:br>
              <a:rPr lang="ru-RU" sz="2800" dirty="0"/>
            </a:br>
            <a:r>
              <a:rPr lang="ru-RU" sz="2000" dirty="0"/>
              <a:t>Озеро </a:t>
            </a:r>
            <a:r>
              <a:rPr lang="ru-RU" sz="2000" dirty="0" err="1"/>
              <a:t>Морейн</a:t>
            </a:r>
            <a:r>
              <a:rPr lang="ru-RU" sz="2000" dirty="0"/>
              <a:t> до сих пор считается одним из красивейших озёр мира. в нём отражаются различные оттенки синего из-за преломления света на каменистом дне озера. Само озеро подпитывается ледником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61D294-4EA4-45AA-9644-A0EB86B77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84" b="-227"/>
          <a:stretch/>
        </p:blipFill>
        <p:spPr>
          <a:xfrm>
            <a:off x="2422493" y="1770434"/>
            <a:ext cx="7499413" cy="4462564"/>
          </a:xfrm>
        </p:spPr>
      </p:pic>
    </p:spTree>
    <p:extLst>
      <p:ext uri="{BB962C8B-B14F-4D97-AF65-F5344CB8AC3E}">
        <p14:creationId xmlns:p14="http://schemas.microsoft.com/office/powerpoint/2010/main" val="400535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AED88-5AC6-42D2-8A6D-3F72471D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3660"/>
            <a:ext cx="9601200" cy="1468876"/>
          </a:xfrm>
        </p:spPr>
        <p:txBody>
          <a:bodyPr>
            <a:normAutofit/>
          </a:bodyPr>
          <a:lstStyle/>
          <a:p>
            <a:r>
              <a:rPr lang="ru-RU" sz="2800" dirty="0"/>
              <a:t>Ниагарский водопад</a:t>
            </a:r>
            <a:br>
              <a:rPr lang="ru-RU" sz="2800" dirty="0"/>
            </a:br>
            <a:r>
              <a:rPr lang="ru-RU" sz="2000" dirty="0"/>
              <a:t>Один из самых известных и красивейших водопадов мира! Сам водопад невысокий, но зато считается самым мощным водопадом на земле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976D34-983B-405A-B88B-EF84C1101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766" y="1757039"/>
            <a:ext cx="8272868" cy="4653488"/>
          </a:xfrm>
        </p:spPr>
      </p:pic>
    </p:spTree>
    <p:extLst>
      <p:ext uri="{BB962C8B-B14F-4D97-AF65-F5344CB8AC3E}">
        <p14:creationId xmlns:p14="http://schemas.microsoft.com/office/powerpoint/2010/main" val="372679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375D4-4D85-47DD-8277-2C16FC40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1D3D0D-E59C-4AD1-8CE3-BA85B2F44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75" b="7163"/>
          <a:stretch/>
        </p:blipFill>
        <p:spPr>
          <a:xfrm>
            <a:off x="1959566" y="478513"/>
            <a:ext cx="8272868" cy="5900974"/>
          </a:xfrm>
        </p:spPr>
      </p:pic>
    </p:spTree>
    <p:extLst>
      <p:ext uri="{BB962C8B-B14F-4D97-AF65-F5344CB8AC3E}">
        <p14:creationId xmlns:p14="http://schemas.microsoft.com/office/powerpoint/2010/main" val="312155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59062-529E-4654-8FC4-8169D342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1080"/>
            <a:ext cx="9601200" cy="1770621"/>
          </a:xfrm>
        </p:spPr>
        <p:txBody>
          <a:bodyPr/>
          <a:lstStyle/>
          <a:p>
            <a:r>
              <a:rPr lang="ru-RU" sz="2800" dirty="0"/>
              <a:t>Растения, животные</a:t>
            </a:r>
            <a:br>
              <a:rPr lang="ru-RU" sz="2800" dirty="0"/>
            </a:br>
            <a:r>
              <a:rPr lang="ru-RU" sz="2000" dirty="0"/>
              <a:t>Канада располагается на севере Северной Америки, потому климат там достаточно суров. Особенности такого климата сформировали северную по составу и численности видов природу Канады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742E07-8B03-445A-8836-E1CE19B4B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48"/>
          <a:stretch/>
        </p:blipFill>
        <p:spPr>
          <a:xfrm>
            <a:off x="1834393" y="1938236"/>
            <a:ext cx="8523213" cy="4392224"/>
          </a:xfrm>
        </p:spPr>
      </p:pic>
    </p:spTree>
    <p:extLst>
      <p:ext uri="{BB962C8B-B14F-4D97-AF65-F5344CB8AC3E}">
        <p14:creationId xmlns:p14="http://schemas.microsoft.com/office/powerpoint/2010/main" val="375837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6AD83-5BB3-42C7-A475-607FD96C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96111"/>
            <a:ext cx="9601200" cy="1675589"/>
          </a:xfrm>
        </p:spPr>
        <p:txBody>
          <a:bodyPr>
            <a:normAutofit/>
          </a:bodyPr>
          <a:lstStyle/>
          <a:p>
            <a:r>
              <a:rPr lang="ru-RU" sz="2800" dirty="0" err="1"/>
              <a:t>Раститетльный</a:t>
            </a:r>
            <a:r>
              <a:rPr lang="ru-RU" sz="2800" dirty="0"/>
              <a:t> мир</a:t>
            </a:r>
            <a:br>
              <a:rPr lang="ru-RU" sz="2800" dirty="0"/>
            </a:br>
            <a:r>
              <a:rPr lang="ru-RU" sz="2000" dirty="0"/>
              <a:t>Растительность Канады — это в основном мир тундры и тайги, здесь растут карликовые берёзы и ивы, поляны засеваются люпинами, маргаритками и лютиками, злаками и вереском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B25098-51EE-4F84-819D-9674BD05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967" y="1870852"/>
            <a:ext cx="7984066" cy="4491037"/>
          </a:xfrm>
        </p:spPr>
      </p:pic>
    </p:spTree>
    <p:extLst>
      <p:ext uri="{BB962C8B-B14F-4D97-AF65-F5344CB8AC3E}">
        <p14:creationId xmlns:p14="http://schemas.microsoft.com/office/powerpoint/2010/main" val="431800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D359B-7A49-4BDD-9277-75C1088D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46306"/>
            <a:ext cx="9601200" cy="1731524"/>
          </a:xfrm>
        </p:spPr>
        <p:txBody>
          <a:bodyPr>
            <a:normAutofit/>
          </a:bodyPr>
          <a:lstStyle/>
          <a:p>
            <a:r>
              <a:rPr lang="ru-RU" sz="2800" dirty="0"/>
              <a:t>Животные</a:t>
            </a:r>
            <a:br>
              <a:rPr lang="ru-RU" sz="2800" dirty="0"/>
            </a:br>
            <a:r>
              <a:rPr lang="ru-RU" sz="2000" dirty="0"/>
              <a:t>Зона канадской тундры стала домом для северных оленей, леммингов, полярных зайцев, песцов, а так же овцебыков. Леса Канады чрезвычайно заселены грызунами. Представителен и канадский мир хищников, в котором — пумы и канадские рыси, серые медведи-гризли, волки, лисы, еноты-полоскуны, койоты.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77FF21-C65D-4808-A9E3-DCAAB2FE4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59" r="22282"/>
          <a:stretch/>
        </p:blipFill>
        <p:spPr>
          <a:xfrm>
            <a:off x="1694458" y="2714017"/>
            <a:ext cx="2579450" cy="25794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952AE-9DDA-4B02-9B81-3604A6BDFC93}"/>
              </a:ext>
            </a:extLst>
          </p:cNvPr>
          <p:cNvSpPr txBox="1"/>
          <p:nvPr/>
        </p:nvSpPr>
        <p:spPr>
          <a:xfrm>
            <a:off x="2075697" y="5293467"/>
            <a:ext cx="181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Канадская рысь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7918DC-60C8-46AD-92CE-3EAF6DFC0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28" r="23706"/>
          <a:stretch/>
        </p:blipFill>
        <p:spPr>
          <a:xfrm>
            <a:off x="4911658" y="2714017"/>
            <a:ext cx="2579450" cy="2579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7957B5-46B0-4115-AE5D-D017775F61E7}"/>
              </a:ext>
            </a:extLst>
          </p:cNvPr>
          <p:cNvSpPr txBox="1"/>
          <p:nvPr/>
        </p:nvSpPr>
        <p:spPr>
          <a:xfrm>
            <a:off x="5586413" y="529346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Овцебык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545F8C-7CBA-4E74-9497-4DE4C19C9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0" r="9130"/>
          <a:stretch/>
        </p:blipFill>
        <p:spPr>
          <a:xfrm>
            <a:off x="8128858" y="2714017"/>
            <a:ext cx="2579450" cy="2579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4FDD27-216B-4623-8576-56EA24D07C7A}"/>
              </a:ext>
            </a:extLst>
          </p:cNvPr>
          <p:cNvSpPr txBox="1"/>
          <p:nvPr/>
        </p:nvSpPr>
        <p:spPr>
          <a:xfrm>
            <a:off x="9034567" y="5293467"/>
            <a:ext cx="7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Койот</a:t>
            </a:r>
          </a:p>
        </p:txBody>
      </p:sp>
    </p:spTree>
    <p:extLst>
      <p:ext uri="{BB962C8B-B14F-4D97-AF65-F5344CB8AC3E}">
        <p14:creationId xmlns:p14="http://schemas.microsoft.com/office/powerpoint/2010/main" val="2384483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3BBCC-35B4-41E8-880F-9405BE0B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71209"/>
            <a:ext cx="9601200" cy="1500491"/>
          </a:xfrm>
        </p:spPr>
        <p:txBody>
          <a:bodyPr>
            <a:normAutofit/>
          </a:bodyPr>
          <a:lstStyle/>
          <a:p>
            <a:r>
              <a:rPr lang="ru-RU" sz="2800" dirty="0"/>
              <a:t>Животные</a:t>
            </a:r>
            <a:br>
              <a:rPr lang="ru-RU" sz="2800" dirty="0"/>
            </a:br>
            <a:r>
              <a:rPr lang="ru-RU" sz="2000" dirty="0"/>
              <a:t>Также, стоит уделить внимание бобру, так как этот прелестный зверёк является национальным символом Канады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50DEDB-39D0-45A7-8963-868C49648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257" y="1831356"/>
            <a:ext cx="6875486" cy="4580793"/>
          </a:xfrm>
        </p:spPr>
      </p:pic>
    </p:spTree>
    <p:extLst>
      <p:ext uri="{BB962C8B-B14F-4D97-AF65-F5344CB8AC3E}">
        <p14:creationId xmlns:p14="http://schemas.microsoft.com/office/powerpoint/2010/main" val="3637585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0580BA8-FFC8-40BE-A5C6-C45CEA4A3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2754363"/>
          </a:xfrm>
        </p:spPr>
        <p:txBody>
          <a:bodyPr/>
          <a:lstStyle/>
          <a:p>
            <a:r>
              <a:rPr lang="ru-RU" dirty="0"/>
              <a:t>Спасибо за внимание </a:t>
            </a:r>
            <a:r>
              <a:rPr lang="ru-RU" dirty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3B96671-C67F-4A72-A3FF-AF08828327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9320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7941F-63B1-4B78-B8EB-9FAF7AE1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45273"/>
            <a:ext cx="9601200" cy="1726427"/>
          </a:xfrm>
        </p:spPr>
        <p:txBody>
          <a:bodyPr>
            <a:normAutofit/>
          </a:bodyPr>
          <a:lstStyle/>
          <a:p>
            <a:br>
              <a:rPr lang="ru-RU" sz="2000" dirty="0"/>
            </a:br>
            <a:r>
              <a:rPr lang="ru-RU" sz="2400" dirty="0"/>
              <a:t>Канада – удивительная страна, которая прославилась своими пейзажами во всем мире, её дикий мир поражает своими красотами.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EA453E-E7D5-4217-8FAB-1FDB4A65A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523" y="1582593"/>
            <a:ext cx="8457353" cy="4757261"/>
          </a:xfrm>
        </p:spPr>
      </p:pic>
    </p:spTree>
    <p:extLst>
      <p:ext uri="{BB962C8B-B14F-4D97-AF65-F5344CB8AC3E}">
        <p14:creationId xmlns:p14="http://schemas.microsoft.com/office/powerpoint/2010/main" val="423495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9C692-0547-4036-B376-5DC95771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37861"/>
            <a:ext cx="9601200" cy="1282986"/>
          </a:xfrm>
        </p:spPr>
        <p:txBody>
          <a:bodyPr>
            <a:normAutofit fontScale="90000"/>
          </a:bodyPr>
          <a:lstStyle/>
          <a:p>
            <a:br>
              <a:rPr lang="ru-RU" sz="1800" dirty="0"/>
            </a:br>
            <a:r>
              <a:rPr lang="ru-RU" sz="2400" dirty="0"/>
              <a:t>Южная и центральная Канада просто поражает разнообразием пейзажей! Бескрайние леса, бессчетные озера, а также замечательное разнообразие животных. </a:t>
            </a:r>
            <a:endParaRPr lang="ru-RU" sz="1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EF8AF8-BCB3-449E-B298-CB37A43AF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483" y="1910375"/>
            <a:ext cx="6297433" cy="4499293"/>
          </a:xfrm>
        </p:spPr>
      </p:pic>
    </p:spTree>
    <p:extLst>
      <p:ext uri="{BB962C8B-B14F-4D97-AF65-F5344CB8AC3E}">
        <p14:creationId xmlns:p14="http://schemas.microsoft.com/office/powerpoint/2010/main" val="269589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2F370-BF49-4EDD-BDAA-61945EB5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4169"/>
            <a:ext cx="9601200" cy="180753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Горы </a:t>
            </a:r>
            <a:r>
              <a:rPr lang="ru-RU" sz="2700" b="1" dirty="0"/>
              <a:t>Канады</a:t>
            </a:r>
            <a:br>
              <a:rPr lang="ru-RU" sz="2800" dirty="0"/>
            </a:br>
            <a:r>
              <a:rPr lang="ru-RU" sz="2200" dirty="0"/>
              <a:t>Немалый вклад в красоту ландшафтов Канады вносят горы. </a:t>
            </a:r>
            <a:r>
              <a:rPr lang="ru-RU" sz="2200" dirty="0" err="1"/>
              <a:t>Горы</a:t>
            </a:r>
            <a:r>
              <a:rPr lang="ru-RU" sz="2200" dirty="0"/>
              <a:t> Канады – это одно из самых диких мест на нашей планете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2BB461-B2D0-44C2-8FA7-DD7797927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389" y="1541954"/>
            <a:ext cx="4907604" cy="27605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6234AD-4624-4D19-B9F3-D8098B19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41955"/>
            <a:ext cx="4421897" cy="2760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681E21-4A78-4207-B10C-ABC59FC50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571382"/>
            <a:ext cx="2899142" cy="1812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C6C96C-2B12-477A-9B1A-AFE24B69B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66" y="4570588"/>
            <a:ext cx="3093942" cy="1807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5ED4F0-EBCB-49FE-9847-28D2E9EF2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90" y="4570588"/>
            <a:ext cx="3359351" cy="18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7C5AF-C9C3-419A-933C-AAC21A0F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6123"/>
            <a:ext cx="9601200" cy="1735577"/>
          </a:xfrm>
        </p:spPr>
        <p:txBody>
          <a:bodyPr>
            <a:normAutofit/>
          </a:bodyPr>
          <a:lstStyle/>
          <a:p>
            <a:r>
              <a:rPr lang="ru-RU" sz="2800" dirty="0"/>
              <a:t>Гора Логан</a:t>
            </a:r>
            <a:br>
              <a:rPr lang="ru-RU" sz="2800" dirty="0"/>
            </a:br>
            <a:r>
              <a:rPr lang="ru-RU" sz="2000" dirty="0"/>
              <a:t>Самая высокая гора в Канаде.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1EAD51-417F-4C20-BA05-22BA77048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177"/>
          <a:stretch/>
        </p:blipFill>
        <p:spPr>
          <a:xfrm>
            <a:off x="1978481" y="1313235"/>
            <a:ext cx="8235037" cy="5009744"/>
          </a:xfrm>
        </p:spPr>
      </p:pic>
    </p:spTree>
    <p:extLst>
      <p:ext uri="{BB962C8B-B14F-4D97-AF65-F5344CB8AC3E}">
        <p14:creationId xmlns:p14="http://schemas.microsoft.com/office/powerpoint/2010/main" val="426116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16683-3E36-4A9A-8438-3AD46430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3660"/>
            <a:ext cx="9601200" cy="1588040"/>
          </a:xfrm>
        </p:spPr>
        <p:txBody>
          <a:bodyPr>
            <a:normAutofit/>
          </a:bodyPr>
          <a:lstStyle/>
          <a:p>
            <a:r>
              <a:rPr lang="ru-RU" sz="2800" dirty="0"/>
              <a:t>Гора Колумбия</a:t>
            </a:r>
            <a:br>
              <a:rPr lang="ru-RU" sz="2800" dirty="0"/>
            </a:br>
            <a:r>
              <a:rPr lang="ru-RU" sz="2000" dirty="0"/>
              <a:t>Самый высокий пик в провинции Альберта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51E9176-2F4A-469A-A0CD-4861E44FE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65"/>
          <a:stretch/>
        </p:blipFill>
        <p:spPr>
          <a:xfrm>
            <a:off x="2178294" y="1513197"/>
            <a:ext cx="7835412" cy="4761143"/>
          </a:xfrm>
        </p:spPr>
      </p:pic>
    </p:spTree>
    <p:extLst>
      <p:ext uri="{BB962C8B-B14F-4D97-AF65-F5344CB8AC3E}">
        <p14:creationId xmlns:p14="http://schemas.microsoft.com/office/powerpoint/2010/main" val="407221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72187-1196-47A5-86A9-67630DC2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7745"/>
            <a:ext cx="9601200" cy="1636678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Аппалачи</a:t>
            </a:r>
            <a:br>
              <a:rPr lang="ru-RU" sz="3100" dirty="0"/>
            </a:br>
            <a:r>
              <a:rPr lang="ru-RU" sz="2200" dirty="0" err="1"/>
              <a:t>Аппалачи</a:t>
            </a:r>
            <a:r>
              <a:rPr lang="ru-RU" sz="2200" dirty="0"/>
              <a:t> – не самые крупные горы Канады. Они скорее представляют собой холмистое плоскогорье, на котором возвышаются горные массивы. Но они всё равно завораживают своей красотой!</a:t>
            </a:r>
            <a:br>
              <a:rPr lang="ru-RU" sz="28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8B1013-172B-4600-9B93-B16864726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24"/>
          <a:stretch/>
        </p:blipFill>
        <p:spPr>
          <a:xfrm>
            <a:off x="2037172" y="1862144"/>
            <a:ext cx="8117656" cy="4682879"/>
          </a:xfrm>
        </p:spPr>
      </p:pic>
    </p:spTree>
    <p:extLst>
      <p:ext uri="{BB962C8B-B14F-4D97-AF65-F5344CB8AC3E}">
        <p14:creationId xmlns:p14="http://schemas.microsoft.com/office/powerpoint/2010/main" val="360399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AE523-B194-4D27-A966-4EBC83B4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93387"/>
            <a:ext cx="9601200" cy="2071991"/>
          </a:xfrm>
        </p:spPr>
        <p:txBody>
          <a:bodyPr>
            <a:normAutofit/>
          </a:bodyPr>
          <a:lstStyle/>
          <a:p>
            <a:r>
              <a:rPr lang="ru-RU" sz="2400" b="1" dirty="0"/>
              <a:t>Озера Канады</a:t>
            </a:r>
            <a:br>
              <a:rPr lang="ru-RU" sz="2800" dirty="0"/>
            </a:br>
            <a:r>
              <a:rPr lang="ru-RU" sz="2000" dirty="0"/>
              <a:t>Канада может похвастаться огромным количеством озер – их здесь более 1 млн! Большие и маленькие, голубые и изумрудные, искусственные и природного происхождения, Страна тысячи озер – так называют иногда Канаду. Многие из ее водоемов располагаются в гористых местностях.</a:t>
            </a:r>
            <a:br>
              <a:rPr lang="ru-RU" sz="2000" dirty="0"/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120572-EF42-45E4-8D42-8D543A435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244801"/>
            <a:ext cx="5130752" cy="37594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03A631-EA9A-4FA3-A834-33220C25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52" y="2244800"/>
            <a:ext cx="5224245" cy="37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AE3D-7BC5-4387-812B-B7E222D2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66928"/>
            <a:ext cx="9601200" cy="1704772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Великие озера</a:t>
            </a:r>
            <a:br>
              <a:rPr lang="ru-RU" sz="2800" dirty="0"/>
            </a:br>
            <a:r>
              <a:rPr lang="ru-RU" sz="2200" dirty="0"/>
              <a:t>Великие озёра - это система крупнейших пресноводных озёр, расположенных в Канаде и Северной Америке. В состав этого огромного естественного водохранилища входят четыре самых крупных озера: Верхнее, Гурон, Эри и Онтарио</a:t>
            </a:r>
            <a:br>
              <a:rPr lang="ru-RU" sz="2200" dirty="0"/>
            </a:br>
            <a:br>
              <a:rPr lang="ru-RU" sz="2800" dirty="0"/>
            </a:b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F6C3DB-1589-4D52-B259-9EDFCEE6E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217" y="1756561"/>
            <a:ext cx="7839566" cy="4752738"/>
          </a:xfrm>
        </p:spPr>
      </p:pic>
    </p:spTree>
    <p:extLst>
      <p:ext uri="{BB962C8B-B14F-4D97-AF65-F5344CB8AC3E}">
        <p14:creationId xmlns:p14="http://schemas.microsoft.com/office/powerpoint/2010/main" val="310066581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152</TotalTime>
  <Words>441</Words>
  <Application>Microsoft Office PowerPoint</Application>
  <PresentationFormat>Широкоэкранный</PresentationFormat>
  <Paragraphs>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Franklin Gothic Book</vt:lpstr>
      <vt:lpstr>Уголки</vt:lpstr>
      <vt:lpstr>Природа канады</vt:lpstr>
      <vt:lpstr> Канада – удивительная страна, которая прославилась своими пейзажами во всем мире, её дикий мир поражает своими красотами.</vt:lpstr>
      <vt:lpstr> Южная и центральная Канада просто поражает разнообразием пейзажей! Бескрайние леса, бессчетные озера, а также замечательное разнообразие животных. </vt:lpstr>
      <vt:lpstr>Горы Канады Немалый вклад в красоту ландшафтов Канады вносят горы. Горы Канады – это одно из самых диких мест на нашей планете   </vt:lpstr>
      <vt:lpstr>Гора Логан Самая высокая гора в Канаде.</vt:lpstr>
      <vt:lpstr>Гора Колумбия Самый высокий пик в провинции Альберта. </vt:lpstr>
      <vt:lpstr>Аппалачи Аппалачи – не самые крупные горы Канады. Они скорее представляют собой холмистое плоскогорье, на котором возвышаются горные массивы. Но они всё равно завораживают своей красотой!  </vt:lpstr>
      <vt:lpstr>Озера Канады Канада может похвастаться огромным количеством озер – их здесь более 1 млн! Большие и маленькие, голубые и изумрудные, искусственные и природного происхождения, Страна тысячи озер – так называют иногда Канаду. Многие из ее водоемов располагаются в гористых местностях. </vt:lpstr>
      <vt:lpstr>Великие озера Великие озёра - это система крупнейших пресноводных озёр, расположенных в Канаде и Северной Америке. В состав этого огромного естественного водохранилища входят четыре самых крупных озера: Верхнее, Гурон, Эри и Онтарио   </vt:lpstr>
      <vt:lpstr>Пятнистое озеро Клилук Солёное минеральное озеро. Летом большая часть воды в озере испаряется, и на озере остаются большие пятна воды разнообразных цветов </vt:lpstr>
      <vt:lpstr>Презентация PowerPoint</vt:lpstr>
      <vt:lpstr>Озеро Морейн Озеро Морейн до сих пор считается одним из красивейших озёр мира. в нём отражаются различные оттенки синего из-за преломления света на каменистом дне озера. Само озеро подпитывается ледником</vt:lpstr>
      <vt:lpstr>Ниагарский водопад Один из самых известных и красивейших водопадов мира! Сам водопад невысокий, но зато считается самым мощным водопадом на земле</vt:lpstr>
      <vt:lpstr> </vt:lpstr>
      <vt:lpstr>Растения, животные Канада располагается на севере Северной Америки, потому климат там достаточно суров. Особенности такого климата сформировали северную по составу и численности видов природу Канады</vt:lpstr>
      <vt:lpstr>Раститетльный мир Растительность Канады — это в основном мир тундры и тайги, здесь растут карликовые берёзы и ивы, поляны засеваются люпинами, маргаритками и лютиками, злаками и вереском</vt:lpstr>
      <vt:lpstr>Животные Зона канадской тундры стала домом для северных оленей, леммингов, полярных зайцев, песцов, а так же овцебыков. Леса Канады чрезвычайно заселены грызунами. Представителен и канадский мир хищников, в котором — пумы и канадские рыси, серые медведи-гризли, волки, лисы, еноты-полоскуны, койоты.</vt:lpstr>
      <vt:lpstr>Животные Также, стоит уделить внимание бобру, так как этот прелестный зверёк является национальным символом Канады</vt:lpstr>
      <vt:lpstr>Спасибо за внимание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канады</dc:title>
  <dc:creator>Inna</dc:creator>
  <cp:lastModifiedBy>Inna</cp:lastModifiedBy>
  <cp:revision>18</cp:revision>
  <dcterms:created xsi:type="dcterms:W3CDTF">2021-07-02T11:40:49Z</dcterms:created>
  <dcterms:modified xsi:type="dcterms:W3CDTF">2021-07-04T13:21:19Z</dcterms:modified>
</cp:coreProperties>
</file>